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9144000" cy="5143500" type="screen16x9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342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m De Bevere" userId="26c7ea29-1c16-40ce-bacd-90753f836259" providerId="ADAL" clId="{F0BC9954-B7D3-4E65-BAB2-C43667D95A92}"/>
    <pc:docChg chg="modSld">
      <pc:chgData name="Bram De Bevere" userId="26c7ea29-1c16-40ce-bacd-90753f836259" providerId="ADAL" clId="{F0BC9954-B7D3-4E65-BAB2-C43667D95A92}" dt="2025-12-13T16:42:40.875" v="2" actId="20577"/>
      <pc:docMkLst>
        <pc:docMk/>
      </pc:docMkLst>
      <pc:sldChg chg="modSp mod">
        <pc:chgData name="Bram De Bevere" userId="26c7ea29-1c16-40ce-bacd-90753f836259" providerId="ADAL" clId="{F0BC9954-B7D3-4E65-BAB2-C43667D95A92}" dt="2025-12-13T16:42:40.875" v="2" actId="20577"/>
        <pc:sldMkLst>
          <pc:docMk/>
          <pc:sldMk cId="0" sldId="256"/>
        </pc:sldMkLst>
        <pc:spChg chg="mod">
          <ac:chgData name="Bram De Bevere" userId="26c7ea29-1c16-40ce-bacd-90753f836259" providerId="ADAL" clId="{F0BC9954-B7D3-4E65-BAB2-C43667D95A92}" dt="2025-12-13T16:42:40.875" v="2" actId="20577"/>
          <ac:spMkLst>
            <pc:docMk/>
            <pc:sldMk cId="0" sldId="256"/>
            <ac:spMk id="85" creationId="{00000000-0000-0000-0000-000000000000}"/>
          </ac:spMkLst>
        </pc:spChg>
        <pc:cxnChg chg="mod">
          <ac:chgData name="Bram De Bevere" userId="26c7ea29-1c16-40ce-bacd-90753f836259" providerId="ADAL" clId="{F0BC9954-B7D3-4E65-BAB2-C43667D95A92}" dt="2025-12-13T16:42:21.431" v="0" actId="1076"/>
          <ac:cxnSpMkLst>
            <pc:docMk/>
            <pc:sldMk cId="0" sldId="256"/>
            <ac:cxnSpMk id="86" creationId="{00000000-0000-0000-0000-00000000000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771480"/>
            <a:ext cx="6379200" cy="2964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118;p19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6" name="Google Shape;119;p19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927960" y="1358640"/>
            <a:ext cx="233424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accent1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3927960" y="3133080"/>
            <a:ext cx="233424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accent1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title"/>
          </p:nvPr>
        </p:nvSpPr>
        <p:spPr>
          <a:xfrm>
            <a:off x="6345000" y="1358640"/>
            <a:ext cx="233424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accent1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title"/>
          </p:nvPr>
        </p:nvSpPr>
        <p:spPr>
          <a:xfrm>
            <a:off x="6345000" y="3133080"/>
            <a:ext cx="233424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u="none" strike="noStrike">
                <a:solidFill>
                  <a:schemeClr val="accent1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title"/>
          </p:nvPr>
        </p:nvSpPr>
        <p:spPr>
          <a:xfrm>
            <a:off x="228600" y="704160"/>
            <a:ext cx="2894400" cy="1110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131;p20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3" name="Google Shape;132;p20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618360" y="1142280"/>
            <a:ext cx="5281920" cy="2395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5" name="Google Shape;135;p20"/>
          <p:cNvSpPr/>
          <p:nvPr/>
        </p:nvSpPr>
        <p:spPr>
          <a:xfrm>
            <a:off x="228600" y="3707280"/>
            <a:ext cx="317016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Roboto Mono"/>
                <a:ea typeface="Roboto Mono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Roboto Mono"/>
                <a:ea typeface="Roboto Mono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Roboto Mono"/>
                <a:ea typeface="Roboto Mono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Roboto Mono"/>
                <a:ea typeface="Roboto Mono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Roboto Mono"/>
                <a:ea typeface="Roboto Mono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Roboto Mono"/>
                <a:ea typeface="Roboto Mono"/>
              </a:rPr>
              <a:t> 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13;p3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7" name="Google Shape;14;p3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28600" y="2121120"/>
            <a:ext cx="3329640" cy="2793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6806160" y="906480"/>
            <a:ext cx="2109240" cy="15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12600" b="0" u="none" strike="noStrike">
                <a:solidFill>
                  <a:schemeClr val="accent2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1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 rot="21540000">
            <a:off x="321120" y="699120"/>
            <a:ext cx="3409200" cy="1391760"/>
          </a:xfrm>
          <a:prstGeom prst="rect">
            <a:avLst/>
          </a:prstGeom>
          <a:noFill/>
          <a:ln w="0">
            <a:noFill/>
          </a:ln>
          <a:effectLst>
            <a:outerShdw blurRad="128520" dist="56894" dir="8330890" rotWithShape="0">
              <a:srgbClr val="000000">
                <a:alpha val="40000"/>
              </a:srgbClr>
            </a:outerShdw>
          </a:effectLst>
        </p:spPr>
        <p:txBody>
          <a:bodyPr lIns="90000" tIns="45000" rIns="90000" bIns="45000" anchor="t">
            <a:normAutofit fontScale="47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137;p21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2" name="Google Shape;138;p21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40;p22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4" name="Google Shape;141;p22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19;p4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cxnSp>
        <p:nvCxnSpPr>
          <p:cNvPr id="58" name="Google Shape;22;p4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24;p5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0" name="Google Shape;25;p5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8600" y="399240"/>
            <a:ext cx="2591280" cy="2325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32;p6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29680" y="399240"/>
            <a:ext cx="868536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64" name="Google Shape;34;p6"/>
          <p:cNvCxnSpPr/>
          <p:nvPr/>
        </p:nvCxnSpPr>
        <p:spPr>
          <a:xfrm flipH="1">
            <a:off x="235800" y="405360"/>
            <a:ext cx="868824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36;p7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cxnSp>
        <p:nvCxnSpPr>
          <p:cNvPr id="69" name="Google Shape;40;p7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42;p8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72" name="Google Shape;44;p8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5;p11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accent1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5" name="Google Shape;58;p11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46;p9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75" name="Google Shape;50;p9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228600" y="399240"/>
            <a:ext cx="3768840" cy="386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47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150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1;p13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" name="Google Shape;62;p13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28600" y="399240"/>
            <a:ext cx="3280320" cy="2804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4074840" y="22370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accent2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title"/>
          </p:nvPr>
        </p:nvSpPr>
        <p:spPr>
          <a:xfrm>
            <a:off x="4592880" y="12157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accent2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4074840" y="274788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accent2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title"/>
          </p:nvPr>
        </p:nvSpPr>
        <p:spPr>
          <a:xfrm>
            <a:off x="4592880" y="32583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accent2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title"/>
          </p:nvPr>
        </p:nvSpPr>
        <p:spPr>
          <a:xfrm>
            <a:off x="4074840" y="705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accent2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7"/>
          <p:cNvSpPr>
            <a:spLocks noGrp="1"/>
          </p:cNvSpPr>
          <p:nvPr>
            <p:ph type="title"/>
          </p:nvPr>
        </p:nvSpPr>
        <p:spPr>
          <a:xfrm>
            <a:off x="4592880" y="17265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accent2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8"/>
          <p:cNvSpPr>
            <a:spLocks noGrp="1"/>
          </p:cNvSpPr>
          <p:nvPr>
            <p:ph type="title"/>
          </p:nvPr>
        </p:nvSpPr>
        <p:spPr>
          <a:xfrm>
            <a:off x="4074840" y="376920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accent2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9"/>
          <p:cNvSpPr>
            <a:spLocks noGrp="1"/>
          </p:cNvSpPr>
          <p:nvPr>
            <p:ph type="title"/>
          </p:nvPr>
        </p:nvSpPr>
        <p:spPr>
          <a:xfrm>
            <a:off x="4592880" y="427968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accent2"/>
                </a:solidFill>
                <a:effectLst/>
                <a:uFillTx/>
                <a:latin typeface="Xanh Mono"/>
                <a:ea typeface="Xanh Mono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10"/>
          <p:cNvSpPr>
            <a:spLocks noGrp="1"/>
          </p:cNvSpPr>
          <p:nvPr>
            <p:ph type="body"/>
          </p:nvPr>
        </p:nvSpPr>
        <p:spPr>
          <a:xfrm rot="21540000">
            <a:off x="247680" y="2378880"/>
            <a:ext cx="3279960" cy="2247840"/>
          </a:xfrm>
          <a:prstGeom prst="rect">
            <a:avLst/>
          </a:prstGeom>
          <a:noFill/>
          <a:ln w="0">
            <a:noFill/>
          </a:ln>
          <a:effectLst>
            <a:outerShdw blurRad="128520" dist="66343" dir="8337618" rotWithShape="0">
              <a:srgbClr val="000000">
                <a:alpha val="42000"/>
              </a:srgbClr>
            </a:outerShdw>
          </a:effectLst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82;p14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9" name="Google Shape;83;p14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28600" y="3063240"/>
            <a:ext cx="3400200" cy="1855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7;p15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3" name="Google Shape;88;p15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8600" y="2567880"/>
            <a:ext cx="3374640" cy="196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 rot="60000">
            <a:off x="3957840" y="627840"/>
            <a:ext cx="4852440" cy="2030400"/>
          </a:xfrm>
          <a:prstGeom prst="rect">
            <a:avLst/>
          </a:prstGeom>
          <a:noFill/>
          <a:ln w="0">
            <a:noFill/>
          </a:ln>
          <a:effectLst>
            <a:outerShdw blurRad="128520" dist="57017" dir="5161048" rotWithShape="0">
              <a:srgbClr val="000000">
                <a:alpha val="40000"/>
              </a:srgbClr>
            </a:outerShdw>
          </a:effectLst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93;p16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28600" y="3992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cxnSp>
        <p:nvCxnSpPr>
          <p:cNvPr id="28" name="Google Shape;95;p16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97;p17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0" name="Google Shape;98;p17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401520" y="399240"/>
            <a:ext cx="2499120" cy="13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08;p18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3" name="Google Shape;109;p18"/>
          <p:cNvCxnSpPr/>
          <p:nvPr/>
        </p:nvCxnSpPr>
        <p:spPr>
          <a:xfrm flipH="1">
            <a:off x="229680" y="39924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28600" y="2490840"/>
            <a:ext cx="3196440" cy="227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68023" y="591818"/>
            <a:ext cx="5026090" cy="216362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6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Pingpong</a:t>
            </a:r>
            <a:r>
              <a:rPr lang="en-US" sz="6000" b="0" u="none" strike="noStrike" dirty="0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124680" y="4191120"/>
            <a:ext cx="2790360" cy="723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5000" lnSpcReduction="2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Jules  </a:t>
            </a:r>
            <a:r>
              <a:rPr lang="en-US" sz="16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Declerq</a:t>
            </a:r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Kevin </a:t>
            </a:r>
            <a:r>
              <a:rPr lang="en-US" sz="1600" b="0" u="none" strike="noStrike" dirty="0" err="1">
                <a:solidFill>
                  <a:srgbClr val="FFFFFF"/>
                </a:solidFill>
                <a:effectLst/>
                <a:uFillTx/>
                <a:latin typeface="OpenSymbol"/>
              </a:rPr>
              <a:t>Bakeland</a:t>
            </a:r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dirty="0">
                <a:solidFill>
                  <a:srgbClr val="FFFFFF"/>
                </a:solidFill>
                <a:latin typeface="OpenSymbol"/>
              </a:rPr>
              <a:t>Bram De Bevere</a:t>
            </a:r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5" name="Google Shape;159;p27"/>
          <p:cNvSpPr/>
          <p:nvPr/>
        </p:nvSpPr>
        <p:spPr>
          <a:xfrm>
            <a:off x="6762600" y="228600"/>
            <a:ext cx="2201008" cy="1538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86" name="Google Shape;160;p27"/>
          <p:cNvCxnSpPr/>
          <p:nvPr/>
        </p:nvCxnSpPr>
        <p:spPr>
          <a:xfrm flipH="1">
            <a:off x="228960" y="399600"/>
            <a:ext cx="86878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87" name="Google Shape;161;p27"/>
          <p:cNvSpPr/>
          <p:nvPr/>
        </p:nvSpPr>
        <p:spPr>
          <a:xfrm>
            <a:off x="716760" y="1626480"/>
            <a:ext cx="5268600" cy="1128960"/>
          </a:xfrm>
          <a:custGeom>
            <a:avLst/>
            <a:gdLst>
              <a:gd name="textAreaLeft" fmla="*/ 0 w 5268600"/>
              <a:gd name="textAreaRight" fmla="*/ 5268960 w 5268600"/>
              <a:gd name="textAreaTop" fmla="*/ 0 h 1128960"/>
              <a:gd name="textAreaBottom" fmla="*/ 1129320 h 1128960"/>
            </a:gdLst>
            <a:ahLst/>
            <a:cxnLst/>
            <a:rect l="textAreaLeft" t="textAreaTop" r="textAreaRight" b="textAreaBottom"/>
            <a:pathLst>
              <a:path w="210754" h="45168">
                <a:moveTo>
                  <a:pt x="159093" y="741"/>
                </a:moveTo>
                <a:cubicBezTo>
                  <a:pt x="137564" y="2100"/>
                  <a:pt x="55441" y="2265"/>
                  <a:pt x="29919" y="8892"/>
                </a:cubicBezTo>
                <a:cubicBezTo>
                  <a:pt x="4397" y="15520"/>
                  <a:pt x="-8322" y="34537"/>
                  <a:pt x="5962" y="40506"/>
                </a:cubicBezTo>
                <a:cubicBezTo>
                  <a:pt x="20246" y="46475"/>
                  <a:pt x="83392" y="45199"/>
                  <a:pt x="115624" y="44705"/>
                </a:cubicBezTo>
                <a:cubicBezTo>
                  <a:pt x="147856" y="44211"/>
                  <a:pt x="185686" y="43346"/>
                  <a:pt x="199352" y="37542"/>
                </a:cubicBezTo>
                <a:cubicBezTo>
                  <a:pt x="213019" y="31738"/>
                  <a:pt x="216641" y="16137"/>
                  <a:pt x="197623" y="9880"/>
                </a:cubicBezTo>
                <a:cubicBezTo>
                  <a:pt x="178605" y="3623"/>
                  <a:pt x="103974" y="1647"/>
                  <a:pt x="85244" y="0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8" name="Google Shape;162;p27"/>
          <p:cNvSpPr/>
          <p:nvPr/>
        </p:nvSpPr>
        <p:spPr>
          <a:xfrm>
            <a:off x="5820840" y="4151880"/>
            <a:ext cx="305280" cy="703440"/>
          </a:xfrm>
          <a:custGeom>
            <a:avLst/>
            <a:gdLst>
              <a:gd name="textAreaLeft" fmla="*/ 0 w 305280"/>
              <a:gd name="textAreaRight" fmla="*/ 305640 w 305280"/>
              <a:gd name="textAreaTop" fmla="*/ 0 h 703440"/>
              <a:gd name="textAreaBottom" fmla="*/ 703800 h 703440"/>
            </a:gdLst>
            <a:ahLst/>
            <a:cxnLst/>
            <a:rect l="textAreaLeft" t="textAreaTop" r="textAreaRight" b="textAreaBottom"/>
            <a:pathLst>
              <a:path w="12222" h="28157">
                <a:moveTo>
                  <a:pt x="12222" y="0"/>
                </a:moveTo>
                <a:cubicBezTo>
                  <a:pt x="10187" y="2849"/>
                  <a:pt x="4706" y="3437"/>
                  <a:pt x="4319" y="6916"/>
                </a:cubicBezTo>
                <a:cubicBezTo>
                  <a:pt x="4008" y="9712"/>
                  <a:pt x="8541" y="12303"/>
                  <a:pt x="7283" y="14819"/>
                </a:cubicBezTo>
                <a:cubicBezTo>
                  <a:pt x="5920" y="17545"/>
                  <a:pt x="1483" y="17774"/>
                  <a:pt x="120" y="20500"/>
                </a:cubicBezTo>
                <a:cubicBezTo>
                  <a:pt x="-835" y="22410"/>
                  <a:pt x="5801" y="21328"/>
                  <a:pt x="5801" y="23464"/>
                </a:cubicBezTo>
                <a:cubicBezTo>
                  <a:pt x="5801" y="25920"/>
                  <a:pt x="897" y="25827"/>
                  <a:pt x="120" y="28157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28599" y="3067200"/>
            <a:ext cx="3777343" cy="1856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25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Omgaan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met data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Google Shape;270;p32"/>
          <p:cNvSpPr/>
          <p:nvPr/>
        </p:nvSpPr>
        <p:spPr>
          <a:xfrm>
            <a:off x="6021720" y="3628080"/>
            <a:ext cx="3451320" cy="415800"/>
          </a:xfrm>
          <a:custGeom>
            <a:avLst/>
            <a:gdLst>
              <a:gd name="textAreaLeft" fmla="*/ 0 w 3451320"/>
              <a:gd name="textAreaRight" fmla="*/ 3451680 w 3451320"/>
              <a:gd name="textAreaTop" fmla="*/ 0 h 415800"/>
              <a:gd name="textAreaBottom" fmla="*/ 416160 h 415800"/>
            </a:gdLst>
            <a:ahLst/>
            <a:cxnLst/>
            <a:rect l="textAreaLeft" t="textAreaTop" r="textAreaRight" b="textAreaBottom"/>
            <a:pathLst>
              <a:path w="138066" h="16645">
                <a:moveTo>
                  <a:pt x="0" y="8716"/>
                </a:moveTo>
                <a:cubicBezTo>
                  <a:pt x="5022" y="7275"/>
                  <a:pt x="25563" y="-504"/>
                  <a:pt x="30132" y="72"/>
                </a:cubicBezTo>
                <a:cubicBezTo>
                  <a:pt x="34701" y="648"/>
                  <a:pt x="23341" y="11022"/>
                  <a:pt x="27416" y="12174"/>
                </a:cubicBezTo>
                <a:cubicBezTo>
                  <a:pt x="31491" y="13327"/>
                  <a:pt x="49439" y="6822"/>
                  <a:pt x="54584" y="6987"/>
                </a:cubicBezTo>
                <a:cubicBezTo>
                  <a:pt x="59730" y="7152"/>
                  <a:pt x="52361" y="12874"/>
                  <a:pt x="58289" y="13162"/>
                </a:cubicBezTo>
                <a:cubicBezTo>
                  <a:pt x="64217" y="13450"/>
                  <a:pt x="79324" y="8140"/>
                  <a:pt x="90150" y="8716"/>
                </a:cubicBezTo>
                <a:cubicBezTo>
                  <a:pt x="100976" y="9292"/>
                  <a:pt x="115260" y="16414"/>
                  <a:pt x="123246" y="16620"/>
                </a:cubicBezTo>
                <a:cubicBezTo>
                  <a:pt x="131232" y="16826"/>
                  <a:pt x="135596" y="11063"/>
                  <a:pt x="138066" y="9951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45B1DDD-8160-8FB3-53CB-5F261FED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06" y="870857"/>
            <a:ext cx="2464986" cy="24649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28600" y="3067200"/>
            <a:ext cx="3400200" cy="1856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00" b="0" u="none" strike="noStrike">
                <a:solidFill>
                  <a:schemeClr val="dk1"/>
                </a:solidFill>
                <a:effectLst/>
                <a:uFillTx/>
                <a:latin typeface="Meow Script"/>
                <a:ea typeface="Xanh Mono"/>
              </a:rPr>
              <a:t>Conclusies</a:t>
            </a:r>
            <a:endParaRPr lang="fr-FR" sz="39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8720264" y="699686"/>
            <a:ext cx="2390580" cy="102822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37" name="Google Shape;270;p32"/>
          <p:cNvSpPr/>
          <p:nvPr/>
        </p:nvSpPr>
        <p:spPr>
          <a:xfrm>
            <a:off x="6021720" y="3628080"/>
            <a:ext cx="3451320" cy="415800"/>
          </a:xfrm>
          <a:custGeom>
            <a:avLst/>
            <a:gdLst>
              <a:gd name="textAreaLeft" fmla="*/ 0 w 3451320"/>
              <a:gd name="textAreaRight" fmla="*/ 3451680 w 3451320"/>
              <a:gd name="textAreaTop" fmla="*/ 0 h 415800"/>
              <a:gd name="textAreaBottom" fmla="*/ 416160 h 415800"/>
            </a:gdLst>
            <a:ahLst/>
            <a:cxnLst/>
            <a:rect l="textAreaLeft" t="textAreaTop" r="textAreaRight" b="textAreaBottom"/>
            <a:pathLst>
              <a:path w="138066" h="16645">
                <a:moveTo>
                  <a:pt x="0" y="8716"/>
                </a:moveTo>
                <a:cubicBezTo>
                  <a:pt x="5022" y="7275"/>
                  <a:pt x="25563" y="-504"/>
                  <a:pt x="30132" y="72"/>
                </a:cubicBezTo>
                <a:cubicBezTo>
                  <a:pt x="34701" y="648"/>
                  <a:pt x="23341" y="11022"/>
                  <a:pt x="27416" y="12174"/>
                </a:cubicBezTo>
                <a:cubicBezTo>
                  <a:pt x="31491" y="13327"/>
                  <a:pt x="49439" y="6822"/>
                  <a:pt x="54584" y="6987"/>
                </a:cubicBezTo>
                <a:cubicBezTo>
                  <a:pt x="59730" y="7152"/>
                  <a:pt x="52361" y="12874"/>
                  <a:pt x="58289" y="13162"/>
                </a:cubicBezTo>
                <a:cubicBezTo>
                  <a:pt x="64217" y="13450"/>
                  <a:pt x="79324" y="8140"/>
                  <a:pt x="90150" y="8716"/>
                </a:cubicBezTo>
                <a:cubicBezTo>
                  <a:pt x="100976" y="9292"/>
                  <a:pt x="115260" y="16414"/>
                  <a:pt x="123246" y="16620"/>
                </a:cubicBezTo>
                <a:cubicBezTo>
                  <a:pt x="131232" y="16826"/>
                  <a:pt x="135596" y="11063"/>
                  <a:pt x="138066" y="9951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2050" name="Picture 2" descr="Conclusion - Free files and folders icons">
            <a:extLst>
              <a:ext uri="{FF2B5EF4-FFF2-40B4-BE49-F238E27FC236}">
                <a16:creationId xmlns:a16="http://schemas.microsoft.com/office/drawing/2014/main" id="{E72EF466-7349-7F4E-65CE-00B21BE4A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804" y="10996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D5298-1A83-243E-29C2-5B753AB4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>
            <a:extLst>
              <a:ext uri="{FF2B5EF4-FFF2-40B4-BE49-F238E27FC236}">
                <a16:creationId xmlns:a16="http://schemas.microsoft.com/office/drawing/2014/main" id="{F43A22CC-11E4-87EF-5EF5-37CCCCD7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80" y="2605916"/>
            <a:ext cx="3400200" cy="1856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00" dirty="0" err="1">
                <a:solidFill>
                  <a:schemeClr val="dk1"/>
                </a:solidFill>
                <a:latin typeface="Meow Script"/>
              </a:rPr>
              <a:t>Vragen</a:t>
            </a:r>
            <a:r>
              <a:rPr lang="en-US" sz="3900" dirty="0">
                <a:solidFill>
                  <a:schemeClr val="dk1"/>
                </a:solidFill>
                <a:latin typeface="Meow Script"/>
              </a:rPr>
              <a:t>?</a:t>
            </a:r>
            <a:endParaRPr lang="fr-FR" sz="39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1FCB7F5-5AEB-4009-41F0-DA6B25E2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053" y="743293"/>
            <a:ext cx="2332653" cy="2332653"/>
          </a:xfrm>
          <a:prstGeom prst="rect">
            <a:avLst/>
          </a:prstGeom>
        </p:spPr>
      </p:pic>
      <p:sp>
        <p:nvSpPr>
          <p:cNvPr id="136" name="PlaceHolder 2">
            <a:extLst>
              <a:ext uri="{FF2B5EF4-FFF2-40B4-BE49-F238E27FC236}">
                <a16:creationId xmlns:a16="http://schemas.microsoft.com/office/drawing/2014/main" id="{B9057B70-A939-1C5C-CB7F-6B282A8E28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133880" y="619200"/>
            <a:ext cx="4781160" cy="2580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37" name="Google Shape;270;p32">
            <a:extLst>
              <a:ext uri="{FF2B5EF4-FFF2-40B4-BE49-F238E27FC236}">
                <a16:creationId xmlns:a16="http://schemas.microsoft.com/office/drawing/2014/main" id="{3F4A941E-D522-49A5-00FD-E18D67994980}"/>
              </a:ext>
            </a:extLst>
          </p:cNvPr>
          <p:cNvSpPr/>
          <p:nvPr/>
        </p:nvSpPr>
        <p:spPr>
          <a:xfrm>
            <a:off x="6021720" y="3628080"/>
            <a:ext cx="3451320" cy="415800"/>
          </a:xfrm>
          <a:custGeom>
            <a:avLst/>
            <a:gdLst>
              <a:gd name="textAreaLeft" fmla="*/ 0 w 3451320"/>
              <a:gd name="textAreaRight" fmla="*/ 3451680 w 3451320"/>
              <a:gd name="textAreaTop" fmla="*/ 0 h 415800"/>
              <a:gd name="textAreaBottom" fmla="*/ 416160 h 415800"/>
            </a:gdLst>
            <a:ahLst/>
            <a:cxnLst/>
            <a:rect l="textAreaLeft" t="textAreaTop" r="textAreaRight" b="textAreaBottom"/>
            <a:pathLst>
              <a:path w="138066" h="16645">
                <a:moveTo>
                  <a:pt x="0" y="8716"/>
                </a:moveTo>
                <a:cubicBezTo>
                  <a:pt x="5022" y="7275"/>
                  <a:pt x="25563" y="-504"/>
                  <a:pt x="30132" y="72"/>
                </a:cubicBezTo>
                <a:cubicBezTo>
                  <a:pt x="34701" y="648"/>
                  <a:pt x="23341" y="11022"/>
                  <a:pt x="27416" y="12174"/>
                </a:cubicBezTo>
                <a:cubicBezTo>
                  <a:pt x="31491" y="13327"/>
                  <a:pt x="49439" y="6822"/>
                  <a:pt x="54584" y="6987"/>
                </a:cubicBezTo>
                <a:cubicBezTo>
                  <a:pt x="59730" y="7152"/>
                  <a:pt x="52361" y="12874"/>
                  <a:pt x="58289" y="13162"/>
                </a:cubicBezTo>
                <a:cubicBezTo>
                  <a:pt x="64217" y="13450"/>
                  <a:pt x="79324" y="8140"/>
                  <a:pt x="90150" y="8716"/>
                </a:cubicBezTo>
                <a:cubicBezTo>
                  <a:pt x="100976" y="9292"/>
                  <a:pt x="115260" y="16414"/>
                  <a:pt x="123246" y="16620"/>
                </a:cubicBezTo>
                <a:cubicBezTo>
                  <a:pt x="131232" y="16826"/>
                  <a:pt x="135596" y="11063"/>
                  <a:pt x="138066" y="9951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81819968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28600" y="2571840"/>
            <a:ext cx="3371400" cy="1961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Introductie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0" name="Google Shape;248;p30"/>
          <p:cNvPicPr/>
          <p:nvPr/>
        </p:nvPicPr>
        <p:blipFill>
          <a:blip r:embed="rId2"/>
          <a:srcRect l="111" t="24914" r="-111" b="12298"/>
          <a:stretch/>
        </p:blipFill>
        <p:spPr>
          <a:xfrm rot="60000">
            <a:off x="3957840" y="627840"/>
            <a:ext cx="4852440" cy="2030400"/>
          </a:xfrm>
          <a:prstGeom prst="rect">
            <a:avLst/>
          </a:prstGeom>
          <a:noFill/>
          <a:ln w="0">
            <a:noFill/>
          </a:ln>
          <a:effectLst>
            <a:outerShdw blurRad="128520" dist="57017" dir="5161048" algn="bl" rotWithShape="0">
              <a:srgbClr val="000000">
                <a:alpha val="40000"/>
              </a:srgbClr>
            </a:outerShdw>
          </a:effectLst>
        </p:spPr>
      </p:pic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3666960" y="2781360"/>
            <a:ext cx="524808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92" name="Google Shape;250;p30"/>
          <p:cNvSpPr/>
          <p:nvPr/>
        </p:nvSpPr>
        <p:spPr>
          <a:xfrm>
            <a:off x="3864600" y="514800"/>
            <a:ext cx="246600" cy="197280"/>
          </a:xfrm>
          <a:custGeom>
            <a:avLst/>
            <a:gdLst>
              <a:gd name="textAreaLeft" fmla="*/ 0 w 246600"/>
              <a:gd name="textAreaRight" fmla="*/ 246960 w 246600"/>
              <a:gd name="textAreaTop" fmla="*/ 0 h 197280"/>
              <a:gd name="textAreaBottom" fmla="*/ 197640 h 197280"/>
            </a:gdLst>
            <a:ahLst/>
            <a:cxnLst/>
            <a:rect l="textAreaLeft" t="textAreaTop" r="textAreaRight" b="textAreaBottom"/>
            <a:pathLst>
              <a:path w="9879" h="7903">
                <a:moveTo>
                  <a:pt x="9879" y="494"/>
                </a:moveTo>
                <a:lnTo>
                  <a:pt x="988" y="0"/>
                </a:lnTo>
                <a:lnTo>
                  <a:pt x="0" y="7903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93" name="Google Shape;251;p30"/>
          <p:cNvSpPr/>
          <p:nvPr/>
        </p:nvSpPr>
        <p:spPr>
          <a:xfrm>
            <a:off x="3858480" y="2517480"/>
            <a:ext cx="277560" cy="265320"/>
          </a:xfrm>
          <a:custGeom>
            <a:avLst/>
            <a:gdLst>
              <a:gd name="textAreaLeft" fmla="*/ 0 w 277560"/>
              <a:gd name="textAreaRight" fmla="*/ 277920 w 277560"/>
              <a:gd name="textAreaTop" fmla="*/ 0 h 265320"/>
              <a:gd name="textAreaBottom" fmla="*/ 265680 h 265320"/>
            </a:gdLst>
            <a:ahLst/>
            <a:cxnLst/>
            <a:rect l="textAreaLeft" t="textAreaTop" r="textAreaRight" b="textAreaBottom"/>
            <a:pathLst>
              <a:path w="11114" h="10621">
                <a:moveTo>
                  <a:pt x="0" y="0"/>
                </a:moveTo>
                <a:lnTo>
                  <a:pt x="247" y="10621"/>
                </a:lnTo>
                <a:lnTo>
                  <a:pt x="11114" y="10621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94" name="Google Shape;252;p30"/>
          <p:cNvSpPr/>
          <p:nvPr/>
        </p:nvSpPr>
        <p:spPr>
          <a:xfrm>
            <a:off x="8724240" y="588960"/>
            <a:ext cx="191160" cy="271440"/>
          </a:xfrm>
          <a:custGeom>
            <a:avLst/>
            <a:gdLst>
              <a:gd name="textAreaLeft" fmla="*/ 0 w 191160"/>
              <a:gd name="textAreaRight" fmla="*/ 191520 w 191160"/>
              <a:gd name="textAreaTop" fmla="*/ 0 h 271440"/>
              <a:gd name="textAreaBottom" fmla="*/ 271800 h 271440"/>
            </a:gdLst>
            <a:ahLst/>
            <a:cxnLst/>
            <a:rect l="textAreaLeft" t="textAreaTop" r="textAreaRight" b="textAreaBottom"/>
            <a:pathLst>
              <a:path w="7656" h="10867">
                <a:moveTo>
                  <a:pt x="0" y="247"/>
                </a:moveTo>
                <a:lnTo>
                  <a:pt x="7656" y="0"/>
                </a:lnTo>
                <a:lnTo>
                  <a:pt x="7162" y="10867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95" name="Google Shape;253;p30"/>
          <p:cNvSpPr/>
          <p:nvPr/>
        </p:nvSpPr>
        <p:spPr>
          <a:xfrm>
            <a:off x="8606880" y="2628720"/>
            <a:ext cx="271440" cy="228240"/>
          </a:xfrm>
          <a:custGeom>
            <a:avLst/>
            <a:gdLst>
              <a:gd name="textAreaLeft" fmla="*/ 0 w 271440"/>
              <a:gd name="textAreaRight" fmla="*/ 271800 w 271440"/>
              <a:gd name="textAreaTop" fmla="*/ 0 h 228240"/>
              <a:gd name="textAreaBottom" fmla="*/ 228600 h 228240"/>
            </a:gdLst>
            <a:ahLst/>
            <a:cxnLst/>
            <a:rect l="textAreaLeft" t="textAreaTop" r="textAreaRight" b="textAreaBottom"/>
            <a:pathLst>
              <a:path w="10867" h="9138">
                <a:moveTo>
                  <a:pt x="0" y="8644"/>
                </a:moveTo>
                <a:lnTo>
                  <a:pt x="10867" y="9138"/>
                </a:lnTo>
                <a:lnTo>
                  <a:pt x="10867" y="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96" name="Google Shape;254;p30"/>
          <p:cNvSpPr/>
          <p:nvPr/>
        </p:nvSpPr>
        <p:spPr>
          <a:xfrm>
            <a:off x="1643760" y="4456080"/>
            <a:ext cx="1722240" cy="24480"/>
          </a:xfrm>
          <a:custGeom>
            <a:avLst/>
            <a:gdLst>
              <a:gd name="textAreaLeft" fmla="*/ 0 w 1722240"/>
              <a:gd name="textAreaRight" fmla="*/ 1722600 w 1722240"/>
              <a:gd name="textAreaTop" fmla="*/ 0 h 24480"/>
              <a:gd name="textAreaBottom" fmla="*/ 24840 h 24480"/>
            </a:gdLst>
            <a:ahLst/>
            <a:cxnLst/>
            <a:rect l="textAreaLeft" t="textAreaTop" r="textAreaRight" b="textAreaBottom"/>
            <a:pathLst>
              <a:path w="68909" h="988">
                <a:moveTo>
                  <a:pt x="0" y="988"/>
                </a:moveTo>
                <a:cubicBezTo>
                  <a:pt x="11485" y="823"/>
                  <a:pt x="57424" y="165"/>
                  <a:pt x="68909" y="0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0160" rIns="90000" bIns="-2016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28600" y="2124000"/>
            <a:ext cx="3333240" cy="27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</a:t>
            </a: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Pingpong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Programmeren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title"/>
          </p:nvPr>
        </p:nvSpPr>
        <p:spPr>
          <a:xfrm>
            <a:off x="6810480" y="905040"/>
            <a:ext cx="2104560" cy="1533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600" b="0" u="none" strike="noStrike">
                <a:solidFill>
                  <a:schemeClr val="accent2"/>
                </a:solidFill>
                <a:effectLst/>
                <a:uFillTx/>
                <a:latin typeface="Calibri"/>
                <a:ea typeface="Xanh Mono"/>
              </a:rPr>
              <a:t>01</a:t>
            </a:r>
            <a:endParaRPr lang="fr-FR" sz="1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261;p31"/>
          <p:cNvSpPr/>
          <p:nvPr/>
        </p:nvSpPr>
        <p:spPr>
          <a:xfrm>
            <a:off x="-103680" y="3454560"/>
            <a:ext cx="2697840" cy="45000"/>
          </a:xfrm>
          <a:custGeom>
            <a:avLst/>
            <a:gdLst>
              <a:gd name="textAreaLeft" fmla="*/ 0 w 2697840"/>
              <a:gd name="textAreaRight" fmla="*/ 2698200 w 2697840"/>
              <a:gd name="textAreaTop" fmla="*/ 0 h 45000"/>
              <a:gd name="textAreaBottom" fmla="*/ 45360 h 45000"/>
            </a:gdLst>
            <a:ahLst/>
            <a:cxnLst/>
            <a:rect l="textAreaLeft" t="textAreaTop" r="textAreaRight" b="textAreaBottom"/>
            <a:pathLst>
              <a:path w="107933" h="1811">
                <a:moveTo>
                  <a:pt x="0" y="1811"/>
                </a:moveTo>
                <a:cubicBezTo>
                  <a:pt x="10703" y="1523"/>
                  <a:pt x="46227" y="247"/>
                  <a:pt x="64216" y="82"/>
                </a:cubicBezTo>
                <a:cubicBezTo>
                  <a:pt x="82205" y="-83"/>
                  <a:pt x="100647" y="700"/>
                  <a:pt x="107933" y="823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" rIns="90000" bIns="36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100" name="Google Shape;262;p31"/>
          <p:cNvPicPr/>
          <p:nvPr/>
        </p:nvPicPr>
        <p:blipFill>
          <a:blip r:embed="rId2"/>
          <a:srcRect t="20211" b="20204"/>
          <a:stretch/>
        </p:blipFill>
        <p:spPr>
          <a:xfrm rot="21540000">
            <a:off x="321120" y="699120"/>
            <a:ext cx="3409200" cy="1391760"/>
          </a:xfrm>
          <a:prstGeom prst="rect">
            <a:avLst/>
          </a:prstGeom>
          <a:noFill/>
          <a:ln w="0">
            <a:noFill/>
          </a:ln>
          <a:effectLst>
            <a:outerShdw blurRad="128520" dist="56894" dir="8330890" algn="bl" rotWithShape="0">
              <a:srgbClr val="000000">
                <a:alpha val="40000"/>
              </a:srgbClr>
            </a:outerShdw>
          </a:effectLst>
        </p:spPr>
      </p:pic>
      <p:sp>
        <p:nvSpPr>
          <p:cNvPr id="101" name="Google Shape;263;p31"/>
          <p:cNvSpPr/>
          <p:nvPr/>
        </p:nvSpPr>
        <p:spPr>
          <a:xfrm>
            <a:off x="6275880" y="879120"/>
            <a:ext cx="2505600" cy="2053080"/>
          </a:xfrm>
          <a:custGeom>
            <a:avLst/>
            <a:gdLst>
              <a:gd name="textAreaLeft" fmla="*/ 0 w 2505600"/>
              <a:gd name="textAreaRight" fmla="*/ 2505960 w 2505600"/>
              <a:gd name="textAreaTop" fmla="*/ 0 h 2053080"/>
              <a:gd name="textAreaBottom" fmla="*/ 2053440 h 2053080"/>
            </a:gdLst>
            <a:ahLst/>
            <a:cxnLst/>
            <a:rect l="textAreaLeft" t="textAreaTop" r="textAreaRight" b="textAreaBottom"/>
            <a:pathLst>
              <a:path w="100232" h="82132">
                <a:moveTo>
                  <a:pt x="10081" y="0"/>
                </a:moveTo>
                <a:cubicBezTo>
                  <a:pt x="9381" y="12679"/>
                  <a:pt x="-9142" y="63188"/>
                  <a:pt x="5883" y="76072"/>
                </a:cubicBezTo>
                <a:cubicBezTo>
                  <a:pt x="20908" y="88957"/>
                  <a:pt x="84507" y="77101"/>
                  <a:pt x="100232" y="77307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28599" y="2517480"/>
            <a:ext cx="4548673" cy="201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PyBullet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botsingsdetectie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rendering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" name="Google Shape;248;p30"/>
          <p:cNvPicPr/>
          <p:nvPr/>
        </p:nvPicPr>
        <p:blipFill>
          <a:blip r:embed="rId2"/>
          <a:srcRect l="111" t="24914" r="-111" b="12298"/>
          <a:stretch/>
        </p:blipFill>
        <p:spPr>
          <a:xfrm rot="60000">
            <a:off x="3957840" y="627840"/>
            <a:ext cx="4852440" cy="2030400"/>
          </a:xfrm>
          <a:prstGeom prst="rect">
            <a:avLst/>
          </a:prstGeom>
          <a:noFill/>
          <a:ln w="0">
            <a:noFill/>
          </a:ln>
          <a:effectLst>
            <a:outerShdw blurRad="128520" dist="57017" dir="5161048" algn="bl" rotWithShape="0">
              <a:srgbClr val="000000">
                <a:alpha val="40000"/>
              </a:srgbClr>
            </a:outerShdw>
          </a:effectLst>
        </p:spPr>
      </p:pic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3666960" y="2781360"/>
            <a:ext cx="524808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5" name="Google Shape;250;p30"/>
          <p:cNvSpPr/>
          <p:nvPr/>
        </p:nvSpPr>
        <p:spPr>
          <a:xfrm>
            <a:off x="3864600" y="514800"/>
            <a:ext cx="246600" cy="197280"/>
          </a:xfrm>
          <a:custGeom>
            <a:avLst/>
            <a:gdLst>
              <a:gd name="textAreaLeft" fmla="*/ 0 w 246600"/>
              <a:gd name="textAreaRight" fmla="*/ 246960 w 246600"/>
              <a:gd name="textAreaTop" fmla="*/ 0 h 197280"/>
              <a:gd name="textAreaBottom" fmla="*/ 197640 h 197280"/>
            </a:gdLst>
            <a:ahLst/>
            <a:cxnLst/>
            <a:rect l="textAreaLeft" t="textAreaTop" r="textAreaRight" b="textAreaBottom"/>
            <a:pathLst>
              <a:path w="9879" h="7903">
                <a:moveTo>
                  <a:pt x="9879" y="494"/>
                </a:moveTo>
                <a:lnTo>
                  <a:pt x="988" y="0"/>
                </a:lnTo>
                <a:lnTo>
                  <a:pt x="0" y="7903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6" name="Google Shape;251;p30"/>
          <p:cNvSpPr/>
          <p:nvPr/>
        </p:nvSpPr>
        <p:spPr>
          <a:xfrm>
            <a:off x="3858480" y="2517480"/>
            <a:ext cx="277560" cy="265320"/>
          </a:xfrm>
          <a:custGeom>
            <a:avLst/>
            <a:gdLst>
              <a:gd name="textAreaLeft" fmla="*/ 0 w 277560"/>
              <a:gd name="textAreaRight" fmla="*/ 277920 w 277560"/>
              <a:gd name="textAreaTop" fmla="*/ 0 h 265320"/>
              <a:gd name="textAreaBottom" fmla="*/ 265680 h 265320"/>
            </a:gdLst>
            <a:ahLst/>
            <a:cxnLst/>
            <a:rect l="textAreaLeft" t="textAreaTop" r="textAreaRight" b="textAreaBottom"/>
            <a:pathLst>
              <a:path w="11114" h="10621">
                <a:moveTo>
                  <a:pt x="0" y="0"/>
                </a:moveTo>
                <a:lnTo>
                  <a:pt x="247" y="10621"/>
                </a:lnTo>
                <a:lnTo>
                  <a:pt x="11114" y="10621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7" name="Google Shape;252;p30"/>
          <p:cNvSpPr/>
          <p:nvPr/>
        </p:nvSpPr>
        <p:spPr>
          <a:xfrm>
            <a:off x="8724240" y="588960"/>
            <a:ext cx="191160" cy="271440"/>
          </a:xfrm>
          <a:custGeom>
            <a:avLst/>
            <a:gdLst>
              <a:gd name="textAreaLeft" fmla="*/ 0 w 191160"/>
              <a:gd name="textAreaRight" fmla="*/ 191520 w 191160"/>
              <a:gd name="textAreaTop" fmla="*/ 0 h 271440"/>
              <a:gd name="textAreaBottom" fmla="*/ 271800 h 271440"/>
            </a:gdLst>
            <a:ahLst/>
            <a:cxnLst/>
            <a:rect l="textAreaLeft" t="textAreaTop" r="textAreaRight" b="textAreaBottom"/>
            <a:pathLst>
              <a:path w="7656" h="10867">
                <a:moveTo>
                  <a:pt x="0" y="247"/>
                </a:moveTo>
                <a:lnTo>
                  <a:pt x="7656" y="0"/>
                </a:lnTo>
                <a:lnTo>
                  <a:pt x="7162" y="10867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8" name="Google Shape;253;p30"/>
          <p:cNvSpPr/>
          <p:nvPr/>
        </p:nvSpPr>
        <p:spPr>
          <a:xfrm>
            <a:off x="8606880" y="2628720"/>
            <a:ext cx="271440" cy="228240"/>
          </a:xfrm>
          <a:custGeom>
            <a:avLst/>
            <a:gdLst>
              <a:gd name="textAreaLeft" fmla="*/ 0 w 271440"/>
              <a:gd name="textAreaRight" fmla="*/ 271800 w 271440"/>
              <a:gd name="textAreaTop" fmla="*/ 0 h 228240"/>
              <a:gd name="textAreaBottom" fmla="*/ 228600 h 228240"/>
            </a:gdLst>
            <a:ahLst/>
            <a:cxnLst/>
            <a:rect l="textAreaLeft" t="textAreaTop" r="textAreaRight" b="textAreaBottom"/>
            <a:pathLst>
              <a:path w="10867" h="9138">
                <a:moveTo>
                  <a:pt x="0" y="8644"/>
                </a:moveTo>
                <a:lnTo>
                  <a:pt x="10867" y="9138"/>
                </a:lnTo>
                <a:lnTo>
                  <a:pt x="10867" y="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9" name="Google Shape;254;p30"/>
          <p:cNvSpPr/>
          <p:nvPr/>
        </p:nvSpPr>
        <p:spPr>
          <a:xfrm>
            <a:off x="1643760" y="4456080"/>
            <a:ext cx="1722240" cy="24480"/>
          </a:xfrm>
          <a:custGeom>
            <a:avLst/>
            <a:gdLst>
              <a:gd name="textAreaLeft" fmla="*/ 0 w 1722240"/>
              <a:gd name="textAreaRight" fmla="*/ 1722600 w 1722240"/>
              <a:gd name="textAreaTop" fmla="*/ 0 h 24480"/>
              <a:gd name="textAreaBottom" fmla="*/ 24840 h 24480"/>
            </a:gdLst>
            <a:ahLst/>
            <a:cxnLst/>
            <a:rect l="textAreaLeft" t="textAreaTop" r="textAreaRight" b="textAreaBottom"/>
            <a:pathLst>
              <a:path w="68909" h="988">
                <a:moveTo>
                  <a:pt x="0" y="988"/>
                </a:moveTo>
                <a:cubicBezTo>
                  <a:pt x="11485" y="823"/>
                  <a:pt x="57424" y="165"/>
                  <a:pt x="68909" y="0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0160" rIns="90000" bIns="-2016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28599" y="3067200"/>
            <a:ext cx="4781160" cy="1856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Meow Script"/>
                <a:ea typeface="Xanh Mono"/>
              </a:rPr>
              <a:t>Eenvoudige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Meow Script"/>
                <a:ea typeface="Xanh Mono"/>
              </a:rPr>
              <a:t> physics met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Xanh Mono"/>
                <a:ea typeface="Xanh Mono"/>
              </a:rPr>
              <a:t> </a:t>
            </a: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Xanh Mono"/>
                <a:ea typeface="Xanh Mono"/>
              </a:rPr>
              <a:t>paraboolfuncties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D81A690-6DE6-E577-2E3E-F950E423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56" y="521877"/>
            <a:ext cx="2963426" cy="2970853"/>
          </a:xfrm>
          <a:prstGeom prst="rect">
            <a:avLst/>
          </a:prstGeom>
        </p:spPr>
      </p:pic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133880" y="619200"/>
            <a:ext cx="4781160" cy="2580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12" name="Google Shape;270;p32"/>
          <p:cNvSpPr/>
          <p:nvPr/>
        </p:nvSpPr>
        <p:spPr>
          <a:xfrm>
            <a:off x="6021720" y="3628080"/>
            <a:ext cx="3451320" cy="415800"/>
          </a:xfrm>
          <a:custGeom>
            <a:avLst/>
            <a:gdLst>
              <a:gd name="textAreaLeft" fmla="*/ 0 w 3451320"/>
              <a:gd name="textAreaRight" fmla="*/ 3451680 w 3451320"/>
              <a:gd name="textAreaTop" fmla="*/ 0 h 415800"/>
              <a:gd name="textAreaBottom" fmla="*/ 416160 h 415800"/>
            </a:gdLst>
            <a:ahLst/>
            <a:cxnLst/>
            <a:rect l="textAreaLeft" t="textAreaTop" r="textAreaRight" b="textAreaBottom"/>
            <a:pathLst>
              <a:path w="138066" h="16645">
                <a:moveTo>
                  <a:pt x="0" y="8716"/>
                </a:moveTo>
                <a:cubicBezTo>
                  <a:pt x="5022" y="7275"/>
                  <a:pt x="25563" y="-504"/>
                  <a:pt x="30132" y="72"/>
                </a:cubicBezTo>
                <a:cubicBezTo>
                  <a:pt x="34701" y="648"/>
                  <a:pt x="23341" y="11022"/>
                  <a:pt x="27416" y="12174"/>
                </a:cubicBezTo>
                <a:cubicBezTo>
                  <a:pt x="31491" y="13327"/>
                  <a:pt x="49439" y="6822"/>
                  <a:pt x="54584" y="6987"/>
                </a:cubicBezTo>
                <a:cubicBezTo>
                  <a:pt x="59730" y="7152"/>
                  <a:pt x="52361" y="12874"/>
                  <a:pt x="58289" y="13162"/>
                </a:cubicBezTo>
                <a:cubicBezTo>
                  <a:pt x="64217" y="13450"/>
                  <a:pt x="79324" y="8140"/>
                  <a:pt x="90150" y="8716"/>
                </a:cubicBezTo>
                <a:cubicBezTo>
                  <a:pt x="100976" y="9292"/>
                  <a:pt x="115260" y="16414"/>
                  <a:pt x="123246" y="16620"/>
                </a:cubicBezTo>
                <a:cubicBezTo>
                  <a:pt x="131232" y="16826"/>
                  <a:pt x="135596" y="11063"/>
                  <a:pt x="138066" y="9951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28600" y="3067200"/>
            <a:ext cx="5283378" cy="1856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Parameters: strength, angle </a:t>
            </a: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4000" b="0" u="none" strike="noStrike" dirty="0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spin…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Google Shape;270;p32"/>
          <p:cNvSpPr/>
          <p:nvPr/>
        </p:nvSpPr>
        <p:spPr>
          <a:xfrm>
            <a:off x="6021720" y="3628080"/>
            <a:ext cx="3451320" cy="415800"/>
          </a:xfrm>
          <a:custGeom>
            <a:avLst/>
            <a:gdLst>
              <a:gd name="textAreaLeft" fmla="*/ 0 w 3451320"/>
              <a:gd name="textAreaRight" fmla="*/ 3451680 w 3451320"/>
              <a:gd name="textAreaTop" fmla="*/ 0 h 415800"/>
              <a:gd name="textAreaBottom" fmla="*/ 416160 h 415800"/>
            </a:gdLst>
            <a:ahLst/>
            <a:cxnLst/>
            <a:rect l="textAreaLeft" t="textAreaTop" r="textAreaRight" b="textAreaBottom"/>
            <a:pathLst>
              <a:path w="138066" h="16645">
                <a:moveTo>
                  <a:pt x="0" y="8716"/>
                </a:moveTo>
                <a:cubicBezTo>
                  <a:pt x="5022" y="7275"/>
                  <a:pt x="25563" y="-504"/>
                  <a:pt x="30132" y="72"/>
                </a:cubicBezTo>
                <a:cubicBezTo>
                  <a:pt x="34701" y="648"/>
                  <a:pt x="23341" y="11022"/>
                  <a:pt x="27416" y="12174"/>
                </a:cubicBezTo>
                <a:cubicBezTo>
                  <a:pt x="31491" y="13327"/>
                  <a:pt x="49439" y="6822"/>
                  <a:pt x="54584" y="6987"/>
                </a:cubicBezTo>
                <a:cubicBezTo>
                  <a:pt x="59730" y="7152"/>
                  <a:pt x="52361" y="12874"/>
                  <a:pt x="58289" y="13162"/>
                </a:cubicBezTo>
                <a:cubicBezTo>
                  <a:pt x="64217" y="13450"/>
                  <a:pt x="79324" y="8140"/>
                  <a:pt x="90150" y="8716"/>
                </a:cubicBezTo>
                <a:cubicBezTo>
                  <a:pt x="100976" y="9292"/>
                  <a:pt x="115260" y="16414"/>
                  <a:pt x="123246" y="16620"/>
                </a:cubicBezTo>
                <a:cubicBezTo>
                  <a:pt x="131232" y="16826"/>
                  <a:pt x="135596" y="11063"/>
                  <a:pt x="138066" y="9951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4102" name="Picture 6" descr="Parameters - Free interface icons">
            <a:extLst>
              <a:ext uri="{FF2B5EF4-FFF2-40B4-BE49-F238E27FC236}">
                <a16:creationId xmlns:a16="http://schemas.microsoft.com/office/drawing/2014/main" id="{E709D765-3E1E-9F53-083E-7885B8CA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592" y="1065272"/>
            <a:ext cx="2562808" cy="25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75746" y="1859267"/>
            <a:ext cx="3333240" cy="27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Spelregels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6810480" y="905040"/>
            <a:ext cx="2104560" cy="1533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600" b="0" u="none" strike="noStrike" dirty="0">
                <a:solidFill>
                  <a:schemeClr val="accent2"/>
                </a:solidFill>
                <a:effectLst/>
                <a:uFillTx/>
                <a:latin typeface="Calibri"/>
                <a:ea typeface="Xanh Mono"/>
              </a:rPr>
              <a:t>02</a:t>
            </a:r>
            <a:endParaRPr lang="fr-FR" sz="12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261;p31"/>
          <p:cNvSpPr/>
          <p:nvPr/>
        </p:nvSpPr>
        <p:spPr>
          <a:xfrm>
            <a:off x="-103680" y="3454560"/>
            <a:ext cx="2697840" cy="45000"/>
          </a:xfrm>
          <a:custGeom>
            <a:avLst/>
            <a:gdLst>
              <a:gd name="textAreaLeft" fmla="*/ 0 w 2697840"/>
              <a:gd name="textAreaRight" fmla="*/ 2698200 w 2697840"/>
              <a:gd name="textAreaTop" fmla="*/ 0 h 45000"/>
              <a:gd name="textAreaBottom" fmla="*/ 45360 h 45000"/>
            </a:gdLst>
            <a:ahLst/>
            <a:cxnLst/>
            <a:rect l="textAreaLeft" t="textAreaTop" r="textAreaRight" b="textAreaBottom"/>
            <a:pathLst>
              <a:path w="107933" h="1811">
                <a:moveTo>
                  <a:pt x="0" y="1811"/>
                </a:moveTo>
                <a:cubicBezTo>
                  <a:pt x="10703" y="1523"/>
                  <a:pt x="46227" y="247"/>
                  <a:pt x="64216" y="82"/>
                </a:cubicBezTo>
                <a:cubicBezTo>
                  <a:pt x="82205" y="-83"/>
                  <a:pt x="100647" y="700"/>
                  <a:pt x="107933" y="823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60" rIns="90000" bIns="36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119" name="Google Shape;262;p31"/>
          <p:cNvPicPr/>
          <p:nvPr/>
        </p:nvPicPr>
        <p:blipFill>
          <a:blip r:embed="rId2"/>
          <a:srcRect t="20211" b="20204"/>
          <a:stretch/>
        </p:blipFill>
        <p:spPr>
          <a:xfrm rot="21540000">
            <a:off x="321120" y="699120"/>
            <a:ext cx="3409200" cy="1391760"/>
          </a:xfrm>
          <a:prstGeom prst="rect">
            <a:avLst/>
          </a:prstGeom>
          <a:noFill/>
          <a:ln w="0">
            <a:noFill/>
          </a:ln>
          <a:effectLst>
            <a:outerShdw blurRad="128520" dist="56894" dir="8330890" algn="bl" rotWithShape="0">
              <a:srgbClr val="000000">
                <a:alpha val="40000"/>
              </a:srgbClr>
            </a:outerShdw>
          </a:effectLst>
        </p:spPr>
      </p:pic>
      <p:sp>
        <p:nvSpPr>
          <p:cNvPr id="120" name="Google Shape;263;p31"/>
          <p:cNvSpPr/>
          <p:nvPr/>
        </p:nvSpPr>
        <p:spPr>
          <a:xfrm>
            <a:off x="6275880" y="879120"/>
            <a:ext cx="2505600" cy="2053080"/>
          </a:xfrm>
          <a:custGeom>
            <a:avLst/>
            <a:gdLst>
              <a:gd name="textAreaLeft" fmla="*/ 0 w 2505600"/>
              <a:gd name="textAreaRight" fmla="*/ 2505960 w 2505600"/>
              <a:gd name="textAreaTop" fmla="*/ 0 h 2053080"/>
              <a:gd name="textAreaBottom" fmla="*/ 2053440 h 2053080"/>
            </a:gdLst>
            <a:ahLst/>
            <a:cxnLst/>
            <a:rect l="textAreaLeft" t="textAreaTop" r="textAreaRight" b="textAreaBottom"/>
            <a:pathLst>
              <a:path w="100232" h="82132">
                <a:moveTo>
                  <a:pt x="10081" y="0"/>
                </a:moveTo>
                <a:cubicBezTo>
                  <a:pt x="9381" y="12679"/>
                  <a:pt x="-9142" y="63188"/>
                  <a:pt x="5883" y="76072"/>
                </a:cubicBezTo>
                <a:cubicBezTo>
                  <a:pt x="20908" y="88957"/>
                  <a:pt x="84507" y="77101"/>
                  <a:pt x="100232" y="77307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28600" y="2571840"/>
            <a:ext cx="3371400" cy="1961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Puntentelling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" name="Google Shape;248;p30"/>
          <p:cNvPicPr/>
          <p:nvPr/>
        </p:nvPicPr>
        <p:blipFill>
          <a:blip r:embed="rId2"/>
          <a:srcRect l="111" t="24914" r="-111" b="12298"/>
          <a:stretch/>
        </p:blipFill>
        <p:spPr>
          <a:xfrm rot="60000">
            <a:off x="3957840" y="627840"/>
            <a:ext cx="4852440" cy="2030400"/>
          </a:xfrm>
          <a:prstGeom prst="rect">
            <a:avLst/>
          </a:prstGeom>
          <a:noFill/>
          <a:ln w="0">
            <a:noFill/>
          </a:ln>
          <a:effectLst>
            <a:outerShdw blurRad="128520" dist="57017" dir="5161048" algn="bl" rotWithShape="0">
              <a:srgbClr val="000000">
                <a:alpha val="40000"/>
              </a:srgbClr>
            </a:outerShdw>
          </a:effectLst>
        </p:spPr>
      </p:pic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3666960" y="2781360"/>
            <a:ext cx="524808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24" name="Google Shape;250;p30"/>
          <p:cNvSpPr/>
          <p:nvPr/>
        </p:nvSpPr>
        <p:spPr>
          <a:xfrm>
            <a:off x="3864600" y="514800"/>
            <a:ext cx="246600" cy="197280"/>
          </a:xfrm>
          <a:custGeom>
            <a:avLst/>
            <a:gdLst>
              <a:gd name="textAreaLeft" fmla="*/ 0 w 246600"/>
              <a:gd name="textAreaRight" fmla="*/ 246960 w 246600"/>
              <a:gd name="textAreaTop" fmla="*/ 0 h 197280"/>
              <a:gd name="textAreaBottom" fmla="*/ 197640 h 197280"/>
            </a:gdLst>
            <a:ahLst/>
            <a:cxnLst/>
            <a:rect l="textAreaLeft" t="textAreaTop" r="textAreaRight" b="textAreaBottom"/>
            <a:pathLst>
              <a:path w="9879" h="7903">
                <a:moveTo>
                  <a:pt x="9879" y="494"/>
                </a:moveTo>
                <a:lnTo>
                  <a:pt x="988" y="0"/>
                </a:lnTo>
                <a:lnTo>
                  <a:pt x="0" y="7903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25" name="Google Shape;251;p30"/>
          <p:cNvSpPr/>
          <p:nvPr/>
        </p:nvSpPr>
        <p:spPr>
          <a:xfrm>
            <a:off x="3858480" y="2517480"/>
            <a:ext cx="277560" cy="265320"/>
          </a:xfrm>
          <a:custGeom>
            <a:avLst/>
            <a:gdLst>
              <a:gd name="textAreaLeft" fmla="*/ 0 w 277560"/>
              <a:gd name="textAreaRight" fmla="*/ 277920 w 277560"/>
              <a:gd name="textAreaTop" fmla="*/ 0 h 265320"/>
              <a:gd name="textAreaBottom" fmla="*/ 265680 h 265320"/>
            </a:gdLst>
            <a:ahLst/>
            <a:cxnLst/>
            <a:rect l="textAreaLeft" t="textAreaTop" r="textAreaRight" b="textAreaBottom"/>
            <a:pathLst>
              <a:path w="11114" h="10621">
                <a:moveTo>
                  <a:pt x="0" y="0"/>
                </a:moveTo>
                <a:lnTo>
                  <a:pt x="247" y="10621"/>
                </a:lnTo>
                <a:lnTo>
                  <a:pt x="11114" y="10621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26" name="Google Shape;252;p30"/>
          <p:cNvSpPr/>
          <p:nvPr/>
        </p:nvSpPr>
        <p:spPr>
          <a:xfrm>
            <a:off x="8724240" y="588960"/>
            <a:ext cx="191160" cy="271440"/>
          </a:xfrm>
          <a:custGeom>
            <a:avLst/>
            <a:gdLst>
              <a:gd name="textAreaLeft" fmla="*/ 0 w 191160"/>
              <a:gd name="textAreaRight" fmla="*/ 191520 w 191160"/>
              <a:gd name="textAreaTop" fmla="*/ 0 h 271440"/>
              <a:gd name="textAreaBottom" fmla="*/ 271800 h 271440"/>
            </a:gdLst>
            <a:ahLst/>
            <a:cxnLst/>
            <a:rect l="textAreaLeft" t="textAreaTop" r="textAreaRight" b="textAreaBottom"/>
            <a:pathLst>
              <a:path w="7656" h="10867">
                <a:moveTo>
                  <a:pt x="0" y="247"/>
                </a:moveTo>
                <a:lnTo>
                  <a:pt x="7656" y="0"/>
                </a:lnTo>
                <a:lnTo>
                  <a:pt x="7162" y="10867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27" name="Google Shape;253;p30"/>
          <p:cNvSpPr/>
          <p:nvPr/>
        </p:nvSpPr>
        <p:spPr>
          <a:xfrm>
            <a:off x="8606880" y="2628720"/>
            <a:ext cx="271440" cy="228240"/>
          </a:xfrm>
          <a:custGeom>
            <a:avLst/>
            <a:gdLst>
              <a:gd name="textAreaLeft" fmla="*/ 0 w 271440"/>
              <a:gd name="textAreaRight" fmla="*/ 271800 w 271440"/>
              <a:gd name="textAreaTop" fmla="*/ 0 h 228240"/>
              <a:gd name="textAreaBottom" fmla="*/ 228600 h 228240"/>
            </a:gdLst>
            <a:ahLst/>
            <a:cxnLst/>
            <a:rect l="textAreaLeft" t="textAreaTop" r="textAreaRight" b="textAreaBottom"/>
            <a:pathLst>
              <a:path w="10867" h="9138">
                <a:moveTo>
                  <a:pt x="0" y="8644"/>
                </a:moveTo>
                <a:lnTo>
                  <a:pt x="10867" y="9138"/>
                </a:lnTo>
                <a:lnTo>
                  <a:pt x="10867" y="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28" name="Google Shape;254;p30"/>
          <p:cNvSpPr/>
          <p:nvPr/>
        </p:nvSpPr>
        <p:spPr>
          <a:xfrm>
            <a:off x="1643760" y="4456080"/>
            <a:ext cx="1722240" cy="24480"/>
          </a:xfrm>
          <a:custGeom>
            <a:avLst/>
            <a:gdLst>
              <a:gd name="textAreaLeft" fmla="*/ 0 w 1722240"/>
              <a:gd name="textAreaRight" fmla="*/ 1722600 w 1722240"/>
              <a:gd name="textAreaTop" fmla="*/ 0 h 24480"/>
              <a:gd name="textAreaBottom" fmla="*/ 24840 h 24480"/>
            </a:gdLst>
            <a:ahLst/>
            <a:cxnLst/>
            <a:rect l="textAreaLeft" t="textAreaTop" r="textAreaRight" b="textAreaBottom"/>
            <a:pathLst>
              <a:path w="68909" h="988">
                <a:moveTo>
                  <a:pt x="0" y="988"/>
                </a:moveTo>
                <a:cubicBezTo>
                  <a:pt x="11485" y="823"/>
                  <a:pt x="57424" y="165"/>
                  <a:pt x="68909" y="0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0160" rIns="90000" bIns="-2016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71196" y="2108718"/>
            <a:ext cx="4218992" cy="211245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25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0" u="none" strike="noStrike" dirty="0" err="1">
                <a:solidFill>
                  <a:schemeClr val="dk1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Leerproces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133880" y="619200"/>
            <a:ext cx="4781160" cy="2580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31" name="Google Shape;270;p32"/>
          <p:cNvSpPr/>
          <p:nvPr/>
        </p:nvSpPr>
        <p:spPr>
          <a:xfrm>
            <a:off x="6021720" y="3628080"/>
            <a:ext cx="3451320" cy="415800"/>
          </a:xfrm>
          <a:custGeom>
            <a:avLst/>
            <a:gdLst>
              <a:gd name="textAreaLeft" fmla="*/ 0 w 3451320"/>
              <a:gd name="textAreaRight" fmla="*/ 3451680 w 3451320"/>
              <a:gd name="textAreaTop" fmla="*/ 0 h 415800"/>
              <a:gd name="textAreaBottom" fmla="*/ 416160 h 415800"/>
            </a:gdLst>
            <a:ahLst/>
            <a:cxnLst/>
            <a:rect l="textAreaLeft" t="textAreaTop" r="textAreaRight" b="textAreaBottom"/>
            <a:pathLst>
              <a:path w="138066" h="16645">
                <a:moveTo>
                  <a:pt x="0" y="8716"/>
                </a:moveTo>
                <a:cubicBezTo>
                  <a:pt x="5022" y="7275"/>
                  <a:pt x="25563" y="-504"/>
                  <a:pt x="30132" y="72"/>
                </a:cubicBezTo>
                <a:cubicBezTo>
                  <a:pt x="34701" y="648"/>
                  <a:pt x="23341" y="11022"/>
                  <a:pt x="27416" y="12174"/>
                </a:cubicBezTo>
                <a:cubicBezTo>
                  <a:pt x="31491" y="13327"/>
                  <a:pt x="49439" y="6822"/>
                  <a:pt x="54584" y="6987"/>
                </a:cubicBezTo>
                <a:cubicBezTo>
                  <a:pt x="59730" y="7152"/>
                  <a:pt x="52361" y="12874"/>
                  <a:pt x="58289" y="13162"/>
                </a:cubicBezTo>
                <a:cubicBezTo>
                  <a:pt x="64217" y="13450"/>
                  <a:pt x="79324" y="8140"/>
                  <a:pt x="90150" y="8716"/>
                </a:cubicBezTo>
                <a:cubicBezTo>
                  <a:pt x="100976" y="9292"/>
                  <a:pt x="115260" y="16414"/>
                  <a:pt x="123246" y="16620"/>
                </a:cubicBezTo>
                <a:cubicBezTo>
                  <a:pt x="131232" y="16826"/>
                  <a:pt x="135596" y="11063"/>
                  <a:pt x="138066" y="9951"/>
                </a:cubicBez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3074" name="Picture 2" descr="Learning - Free education icons">
            <a:extLst>
              <a:ext uri="{FF2B5EF4-FFF2-40B4-BE49-F238E27FC236}">
                <a16:creationId xmlns:a16="http://schemas.microsoft.com/office/drawing/2014/main" id="{CBE39243-D75D-4525-FE5E-4D1FF35A2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04" y="650032"/>
            <a:ext cx="2917371" cy="291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reative Chalkboard Design by Slidesgo">
  <a:themeElements>
    <a:clrScheme name="Simple Light">
      <a:dk1>
        <a:srgbClr val="FFFFFF"/>
      </a:dk1>
      <a:lt1>
        <a:srgbClr val="353535"/>
      </a:lt1>
      <a:dk2>
        <a:srgbClr val="FFFFFF"/>
      </a:dk2>
      <a:lt2>
        <a:srgbClr val="BBBBB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</Words>
  <Application>Microsoft Office PowerPoint</Application>
  <PresentationFormat>Diavoorstelling (16:9)</PresentationFormat>
  <Paragraphs>17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12</vt:i4>
      </vt:variant>
    </vt:vector>
  </HeadingPairs>
  <TitlesOfParts>
    <vt:vector size="22" baseType="lpstr">
      <vt:lpstr>Arial</vt:lpstr>
      <vt:lpstr>Calibri</vt:lpstr>
      <vt:lpstr>Meow Script</vt:lpstr>
      <vt:lpstr>OpenSymbol</vt:lpstr>
      <vt:lpstr>Roboto Mono</vt:lpstr>
      <vt:lpstr>Symbol</vt:lpstr>
      <vt:lpstr>Wingdings</vt:lpstr>
      <vt:lpstr>Xanh Mono</vt:lpstr>
      <vt:lpstr>Creative Chalkboard Design by Slidesgo</vt:lpstr>
      <vt:lpstr>Slidesgo Final Pages</vt:lpstr>
      <vt:lpstr>Pingpong AI</vt:lpstr>
      <vt:lpstr>Introductie</vt:lpstr>
      <vt:lpstr>AI Pingpong Programmeren</vt:lpstr>
      <vt:lpstr>PyBullet botsingsdetectie en rendering</vt:lpstr>
      <vt:lpstr>Eenvoudige physics met paraboolfuncties</vt:lpstr>
      <vt:lpstr>Parameters: strength, angle en spin…</vt:lpstr>
      <vt:lpstr>Spelregels</vt:lpstr>
      <vt:lpstr>Puntentelling</vt:lpstr>
      <vt:lpstr>Leerproces</vt:lpstr>
      <vt:lpstr>Omgaan met data</vt:lpstr>
      <vt:lpstr>Conclusies</vt:lpstr>
      <vt:lpstr>Vragen?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Bram De Bevere</cp:lastModifiedBy>
  <cp:revision>7</cp:revision>
  <dcterms:modified xsi:type="dcterms:W3CDTF">2025-12-13T16:42:44Z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2025-12-13T16:14:13Z</dcterms:created>
  <dc:creator>Unknown Creator</dc:creator>
  <dc:description/>
  <dc:language>en-US</dc:language>
  <cp:lastModifiedBy>Unknown Creator</cp:lastModifiedBy>
  <dcterms:modified xsi:type="dcterms:W3CDTF">2025-12-13T16:14:13Z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